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57" r:id="rId5"/>
    <p:sldId id="258" r:id="rId6"/>
    <p:sldId id="259" r:id="rId7"/>
    <p:sldId id="267" r:id="rId8"/>
    <p:sldId id="260" r:id="rId9"/>
    <p:sldId id="268" r:id="rId10"/>
    <p:sldId id="261" r:id="rId11"/>
    <p:sldId id="272" r:id="rId12"/>
    <p:sldId id="264" r:id="rId13"/>
    <p:sldId id="269" r:id="rId14"/>
    <p:sldId id="262" r:id="rId15"/>
    <p:sldId id="270" r:id="rId16"/>
    <p:sldId id="263" r:id="rId17"/>
    <p:sldId id="271" r:id="rId18"/>
    <p:sldId id="273" r:id="rId19"/>
    <p:sldId id="274" r:id="rId20"/>
    <p:sldId id="275" r:id="rId21"/>
    <p:sldId id="276"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0"/>
    <p:restoredTop sz="94665"/>
  </p:normalViewPr>
  <p:slideViewPr>
    <p:cSldViewPr snapToGrid="0" snapToObjects="1">
      <p:cViewPr varScale="1">
        <p:scale>
          <a:sx n="82" d="100"/>
          <a:sy n="82" d="100"/>
        </p:scale>
        <p:origin x="176"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56E19-80BC-9144-B694-9FD5B75E48A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4CCE059-2034-3949-8A03-5E4091C1C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8BBDCF2-C1FF-1249-A215-5FA56E37B802}"/>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BD8C1CBA-B1A1-4242-B05E-1136CF013A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6EB1F0-C5A4-E043-BFC7-7DB736F3EE51}"/>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420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488AE-BD64-D241-AB75-651392EA30D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37AB62-FAD9-EF49-AF0A-13606097F9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DCDFD6-4DC4-6847-B02B-BCA14EA27671}"/>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1095BF7F-C8B6-4447-BC60-4685B03AD3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E6DD9E-254A-0B4B-9EFA-C6A96987DF4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50723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5BF2415-6302-474D-A79B-1FC4382B8F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20E24E-B3A3-D54E-96F7-164A742F96B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5E0CDC-D74E-CB44-BD54-26B75A2ADBBD}"/>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99ACDDB2-1844-6544-84AB-F95F3E6B32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A33D85-6682-5B40-A170-7989A14757A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8154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4BCEC-7603-BF4F-ADB9-ABC59D66C5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0FDC67-842D-0D45-BB5E-B2BDBCD696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40255-894C-5546-A0D4-43D25953362F}"/>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1989305C-0AC3-1A47-A724-2E9F1AFC4D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016F02-B8EA-344C-B763-E2770A330B89}"/>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70856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5F5CF-66AC-114C-AEEF-D8FA3EF67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2F20F-95B0-B346-A0C0-4408919D8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613B413-BCB1-954A-97D1-C8D40D0F83EF}"/>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B82602E4-ADDE-2642-8888-82DDA6309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70B76A-FCC3-594F-BB14-D5CD65874787}"/>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21431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8D151-5193-A44B-B325-F430F8EDB0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A6884A-8B7D-8749-B4CC-804DCDDF670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F4D7F33-AD18-FA49-9CAE-24AC1ECB69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E98B7FA-19D1-F74C-B070-890377CCC1CB}"/>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6" name="フッター プレースホルダー 5">
            <a:extLst>
              <a:ext uri="{FF2B5EF4-FFF2-40B4-BE49-F238E27FC236}">
                <a16:creationId xmlns:a16="http://schemas.microsoft.com/office/drawing/2014/main" id="{7B69C940-502A-C945-8B19-E661ABE3AB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D535CE-1A68-1044-8EB2-5AA469D19D42}"/>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90386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B441E-A385-D44B-8749-79329DA6C0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D52D3D-4526-9F44-AA00-BC5C1BB3F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C6F20-74EE-1242-B10B-223958C3C0C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EFD47A-B7D5-D944-A85B-6F802DBBB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6EFA99-9C9A-F142-857D-800FD227B6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361CD5-074E-7640-AADF-DA07ECB31D73}"/>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8" name="フッター プレースホルダー 7">
            <a:extLst>
              <a:ext uri="{FF2B5EF4-FFF2-40B4-BE49-F238E27FC236}">
                <a16:creationId xmlns:a16="http://schemas.microsoft.com/office/drawing/2014/main" id="{CBB4C104-9D88-3949-9A09-19216E34AC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8DD4FB4-B855-E74B-80FE-79550E0A0FD6}"/>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9684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B6AEC-30E2-DC45-8068-B5ED5225F8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24C7BCC-7254-EC4F-AF46-2EEB9B5CF50A}"/>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4" name="フッター プレースホルダー 3">
            <a:extLst>
              <a:ext uri="{FF2B5EF4-FFF2-40B4-BE49-F238E27FC236}">
                <a16:creationId xmlns:a16="http://schemas.microsoft.com/office/drawing/2014/main" id="{2098BA7D-5467-D84F-8B84-4A5FA26932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C5A0E40-0BA3-5C4B-844C-14F4D43A2C9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3969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416908-BA1C-ED49-A44D-66B263F5D0FB}"/>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3" name="フッター プレースホルダー 2">
            <a:extLst>
              <a:ext uri="{FF2B5EF4-FFF2-40B4-BE49-F238E27FC236}">
                <a16:creationId xmlns:a16="http://schemas.microsoft.com/office/drawing/2014/main" id="{854EECB4-CB05-0C42-9A3D-66EA51B342D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BE48891-84DD-5040-80FD-748A27915D5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8413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440A1-0868-9644-A794-C62ED5004EF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392282-6FC1-0544-9B62-16B42630B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64128F-D1D5-984D-AD82-16E727F5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55B2B4-0693-9C43-B42C-598F1D045587}"/>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6" name="フッター プレースホルダー 5">
            <a:extLst>
              <a:ext uri="{FF2B5EF4-FFF2-40B4-BE49-F238E27FC236}">
                <a16:creationId xmlns:a16="http://schemas.microsoft.com/office/drawing/2014/main" id="{7162C202-0636-C54F-B7D0-A31FBCDE4E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3778A1-4C68-C047-A380-95882E9E717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3846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1FD01-9B21-854D-82CC-0939853A03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7F9F137-7E5D-124E-95A0-6E22E91A4D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6D7B40E-156F-BA47-8DE7-C40671642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E1647D-6CAD-FD49-8EBC-B188BA7178FC}"/>
              </a:ext>
            </a:extLst>
          </p:cNvPr>
          <p:cNvSpPr>
            <a:spLocks noGrp="1"/>
          </p:cNvSpPr>
          <p:nvPr>
            <p:ph type="dt" sz="half" idx="10"/>
          </p:nvPr>
        </p:nvSpPr>
        <p:spPr/>
        <p:txBody>
          <a:bodyPr/>
          <a:lstStyle/>
          <a:p>
            <a:fld id="{5282B535-F256-284B-8828-F04520A16031}" type="datetimeFigureOut">
              <a:rPr kumimoji="1" lang="ja-JP" altLang="en-US" smtClean="0"/>
              <a:t>2022/1/2</a:t>
            </a:fld>
            <a:endParaRPr kumimoji="1" lang="ja-JP" altLang="en-US"/>
          </a:p>
        </p:txBody>
      </p:sp>
      <p:sp>
        <p:nvSpPr>
          <p:cNvPr id="6" name="フッター プレースホルダー 5">
            <a:extLst>
              <a:ext uri="{FF2B5EF4-FFF2-40B4-BE49-F238E27FC236}">
                <a16:creationId xmlns:a16="http://schemas.microsoft.com/office/drawing/2014/main" id="{6F64CDA3-4754-BA48-A138-169529CA72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936CA4-DF76-6E4B-A4ED-E7EF0E19307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246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B5C246D-096B-494E-8053-E5FB0D2DB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4A911A-D46A-CB47-9DE2-6353AF29B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F7A69-D04E-1945-9BFC-C78EFA2E6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B535-F256-284B-8828-F04520A16031}" type="datetimeFigureOut">
              <a:rPr kumimoji="1" lang="ja-JP" altLang="en-US" smtClean="0"/>
              <a:t>2022/1/2</a:t>
            </a:fld>
            <a:endParaRPr kumimoji="1" lang="ja-JP" altLang="en-US"/>
          </a:p>
        </p:txBody>
      </p:sp>
      <p:sp>
        <p:nvSpPr>
          <p:cNvPr id="5" name="フッター プレースホルダー 4">
            <a:extLst>
              <a:ext uri="{FF2B5EF4-FFF2-40B4-BE49-F238E27FC236}">
                <a16:creationId xmlns:a16="http://schemas.microsoft.com/office/drawing/2014/main" id="{6F7F768B-0492-8049-B4D5-BF93C06DE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7059294-DA31-5D44-8272-9C2FEC6E7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34115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6" name="図 5" descr="アイコン&#10;&#10;自動的に生成された説明">
            <a:extLst>
              <a:ext uri="{FF2B5EF4-FFF2-40B4-BE49-F238E27FC236}">
                <a16:creationId xmlns:a16="http://schemas.microsoft.com/office/drawing/2014/main" id="{99B15678-BFF3-7546-A23B-4A536D44E221}"/>
              </a:ext>
            </a:extLst>
          </p:cNvPr>
          <p:cNvPicPr>
            <a:picLocks noChangeAspect="1"/>
          </p:cNvPicPr>
          <p:nvPr/>
        </p:nvPicPr>
        <p:blipFill>
          <a:blip r:embed="rId2">
            <a:duotone>
              <a:schemeClr val="accent1">
                <a:shade val="45000"/>
                <a:satMod val="135000"/>
              </a:schemeClr>
              <a:prstClr val="white"/>
            </a:duotone>
          </a:blip>
          <a:stretch>
            <a:fillRect/>
          </a:stretch>
        </p:blipFill>
        <p:spPr>
          <a:xfrm>
            <a:off x="1205545"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6" name="図 15" descr="アイコン&#10;&#10;自動的に生成された説明">
            <a:extLst>
              <a:ext uri="{FF2B5EF4-FFF2-40B4-BE49-F238E27FC236}">
                <a16:creationId xmlns:a16="http://schemas.microsoft.com/office/drawing/2014/main" id="{61A29979-09BD-2749-95A3-B757BF1EF2A4}"/>
              </a:ext>
            </a:extLst>
          </p:cNvPr>
          <p:cNvPicPr>
            <a:picLocks noChangeAspect="1"/>
          </p:cNvPicPr>
          <p:nvPr/>
        </p:nvPicPr>
        <p:blipFill>
          <a:blip r:embed="rId2">
            <a:duotone>
              <a:schemeClr val="accent2">
                <a:shade val="45000"/>
                <a:satMod val="135000"/>
              </a:schemeClr>
              <a:prstClr val="white"/>
            </a:duotone>
          </a:blip>
          <a:stretch>
            <a:fillRect/>
          </a:stretch>
        </p:blipFill>
        <p:spPr>
          <a:xfrm>
            <a:off x="9062530" y="2055765"/>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1" name="図 20" descr="アイコン&#10;&#10;自動的に生成された説明">
            <a:extLst>
              <a:ext uri="{FF2B5EF4-FFF2-40B4-BE49-F238E27FC236}">
                <a16:creationId xmlns:a16="http://schemas.microsoft.com/office/drawing/2014/main" id="{F4D54313-845E-5A41-8FCD-50797ADC81EC}"/>
              </a:ext>
            </a:extLst>
          </p:cNvPr>
          <p:cNvPicPr>
            <a:picLocks noChangeAspect="1"/>
          </p:cNvPicPr>
          <p:nvPr/>
        </p:nvPicPr>
        <p:blipFill>
          <a:blip r:embed="rId2">
            <a:duotone>
              <a:schemeClr val="accent4">
                <a:shade val="45000"/>
                <a:satMod val="135000"/>
              </a:schemeClr>
              <a:prstClr val="white"/>
            </a:duotone>
          </a:blip>
          <a:stretch>
            <a:fillRect/>
          </a:stretch>
        </p:blipFill>
        <p:spPr>
          <a:xfrm>
            <a:off x="4846460" y="1159767"/>
            <a:ext cx="611529" cy="917294"/>
          </a:xfrm>
          <a:prstGeom prst="rect">
            <a:avLst/>
          </a:prstGeom>
        </p:spPr>
      </p:pic>
      <p:pic>
        <p:nvPicPr>
          <p:cNvPr id="23" name="図 22" descr="アイコン&#10;&#10;自動的に生成された説明">
            <a:extLst>
              <a:ext uri="{FF2B5EF4-FFF2-40B4-BE49-F238E27FC236}">
                <a16:creationId xmlns:a16="http://schemas.microsoft.com/office/drawing/2014/main" id="{6E9D0816-D674-C04B-957E-1069E61A52D3}"/>
              </a:ext>
            </a:extLst>
          </p:cNvPr>
          <p:cNvPicPr>
            <a:picLocks noChangeAspect="1"/>
          </p:cNvPicPr>
          <p:nvPr/>
        </p:nvPicPr>
        <p:blipFill>
          <a:blip r:embed="rId2">
            <a:duotone>
              <a:schemeClr val="accent6">
                <a:shade val="45000"/>
                <a:satMod val="135000"/>
              </a:schemeClr>
              <a:prstClr val="white"/>
            </a:duotone>
          </a:blip>
          <a:stretch>
            <a:fillRect/>
          </a:stretch>
        </p:blipFill>
        <p:spPr>
          <a:xfrm>
            <a:off x="6660444" y="3902343"/>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3601321" y="3014755"/>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4" name="図 113" descr="アイコン&#10;&#10;自動的に生成された説明">
            <a:extLst>
              <a:ext uri="{FF2B5EF4-FFF2-40B4-BE49-F238E27FC236}">
                <a16:creationId xmlns:a16="http://schemas.microsoft.com/office/drawing/2014/main" id="{D4227081-9699-DE4A-A635-072B9F61165E}"/>
              </a:ext>
            </a:extLst>
          </p:cNvPr>
          <p:cNvPicPr>
            <a:picLocks noChangeAspect="1"/>
          </p:cNvPicPr>
          <p:nvPr/>
        </p:nvPicPr>
        <p:blipFill>
          <a:blip r:embed="rId2"/>
          <a:stretch>
            <a:fillRect/>
          </a:stretch>
        </p:blipFill>
        <p:spPr>
          <a:xfrm>
            <a:off x="9618151" y="4840347"/>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3" name="図 132" descr="アイコン&#10;&#10;自動的に生成された説明">
            <a:extLst>
              <a:ext uri="{FF2B5EF4-FFF2-40B4-BE49-F238E27FC236}">
                <a16:creationId xmlns:a16="http://schemas.microsoft.com/office/drawing/2014/main" id="{E4E49D79-02DA-4943-9990-DEFC8285E3BB}"/>
              </a:ext>
            </a:extLst>
          </p:cNvPr>
          <p:cNvPicPr>
            <a:picLocks noChangeAspect="1"/>
          </p:cNvPicPr>
          <p:nvPr/>
        </p:nvPicPr>
        <p:blipFill>
          <a:blip r:embed="rId2">
            <a:clrChange>
              <a:clrFrom>
                <a:srgbClr val="F2F2F2"/>
              </a:clrFrom>
              <a:clrTo>
                <a:srgbClr val="F2F2F2">
                  <a:alpha val="0"/>
                </a:srgbClr>
              </a:clrTo>
            </a:clrChange>
            <a:duotone>
              <a:schemeClr val="accent3">
                <a:shade val="45000"/>
                <a:satMod val="135000"/>
              </a:schemeClr>
              <a:prstClr val="white"/>
            </a:duotone>
          </a:blip>
          <a:stretch>
            <a:fillRect/>
          </a:stretch>
        </p:blipFill>
        <p:spPr>
          <a:xfrm>
            <a:off x="2404477" y="5698893"/>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2BDD50C3-ACF4-ED46-80F5-B48571CC33BF}"/>
              </a:ext>
            </a:extLst>
          </p:cNvPr>
          <p:cNvPicPr>
            <a:picLocks noChangeAspect="1"/>
          </p:cNvPicPr>
          <p:nvPr/>
        </p:nvPicPr>
        <p:blipFill>
          <a:blip r:embed="rId2">
            <a:lum bright="70000" contrast="-70000"/>
          </a:blip>
          <a:stretch>
            <a:fillRect/>
          </a:stretch>
        </p:blipFill>
        <p:spPr>
          <a:xfrm>
            <a:off x="3010752" y="2997052"/>
            <a:ext cx="611529" cy="917294"/>
          </a:xfrm>
          <a:prstGeom prst="rect">
            <a:avLst/>
          </a:prstGeom>
        </p:spPr>
      </p:pic>
      <p:sp>
        <p:nvSpPr>
          <p:cNvPr id="152" name="正方形/長方形 151">
            <a:extLst>
              <a:ext uri="{FF2B5EF4-FFF2-40B4-BE49-F238E27FC236}">
                <a16:creationId xmlns:a16="http://schemas.microsoft.com/office/drawing/2014/main" id="{09004FDA-32D7-4744-AFB8-23AC722642EA}"/>
              </a:ext>
            </a:extLst>
          </p:cNvPr>
          <p:cNvSpPr/>
          <p:nvPr/>
        </p:nvSpPr>
        <p:spPr>
          <a:xfrm>
            <a:off x="555010" y="263769"/>
            <a:ext cx="10891109" cy="63517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 name="図 150" descr="アイコン&#10;&#10;中程度の精度で自動的に生成された説明">
            <a:extLst>
              <a:ext uri="{FF2B5EF4-FFF2-40B4-BE49-F238E27FC236}">
                <a16:creationId xmlns:a16="http://schemas.microsoft.com/office/drawing/2014/main" id="{2AE853EF-55D4-3745-8300-D04BE7ACBEEB}"/>
              </a:ext>
            </a:extLst>
          </p:cNvPr>
          <p:cNvPicPr>
            <a:picLocks noChangeAspect="1"/>
          </p:cNvPicPr>
          <p:nvPr/>
        </p:nvPicPr>
        <p:blipFill>
          <a:blip r:embed="rId3"/>
          <a:stretch>
            <a:fillRect/>
          </a:stretch>
        </p:blipFill>
        <p:spPr>
          <a:xfrm>
            <a:off x="2279596" y="7081640"/>
            <a:ext cx="7025900" cy="1053885"/>
          </a:xfrm>
          <a:prstGeom prst="rect">
            <a:avLst/>
          </a:prstGeom>
        </p:spPr>
      </p:pic>
      <p:pic>
        <p:nvPicPr>
          <p:cNvPr id="26" name="図 25" descr="アイコン&#10;&#10;自動的に生成された説明">
            <a:extLst>
              <a:ext uri="{FF2B5EF4-FFF2-40B4-BE49-F238E27FC236}">
                <a16:creationId xmlns:a16="http://schemas.microsoft.com/office/drawing/2014/main" id="{A65171F2-CA1C-0A43-8083-3FE4B4D488D6}"/>
              </a:ext>
            </a:extLst>
          </p:cNvPr>
          <p:cNvPicPr>
            <a:picLocks noChangeAspect="1"/>
          </p:cNvPicPr>
          <p:nvPr/>
        </p:nvPicPr>
        <p:blipFill>
          <a:blip r:embed="rId2">
            <a:duotone>
              <a:schemeClr val="accent5">
                <a:shade val="45000"/>
                <a:satMod val="135000"/>
              </a:schemeClr>
              <a:prstClr val="white"/>
            </a:duotone>
          </a:blip>
          <a:stretch>
            <a:fillRect/>
          </a:stretch>
        </p:blipFill>
        <p:spPr>
          <a:xfrm>
            <a:off x="2392398" y="5706585"/>
            <a:ext cx="611529" cy="917294"/>
          </a:xfrm>
          <a:prstGeom prst="rect">
            <a:avLst/>
          </a:prstGeom>
        </p:spPr>
      </p:pic>
      <p:sp>
        <p:nvSpPr>
          <p:cNvPr id="156" name="テキスト ボックス 155">
            <a:extLst>
              <a:ext uri="{FF2B5EF4-FFF2-40B4-BE49-F238E27FC236}">
                <a16:creationId xmlns:a16="http://schemas.microsoft.com/office/drawing/2014/main" id="{28AB942B-6443-0C40-86A5-8BA645EB9815}"/>
              </a:ext>
            </a:extLst>
          </p:cNvPr>
          <p:cNvSpPr txBox="1"/>
          <p:nvPr/>
        </p:nvSpPr>
        <p:spPr>
          <a:xfrm>
            <a:off x="3249566" y="3037365"/>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美術館</a:t>
            </a:r>
          </a:p>
        </p:txBody>
      </p:sp>
      <p:sp>
        <p:nvSpPr>
          <p:cNvPr id="2" name="テキスト ボックス 1">
            <a:extLst>
              <a:ext uri="{FF2B5EF4-FFF2-40B4-BE49-F238E27FC236}">
                <a16:creationId xmlns:a16="http://schemas.microsoft.com/office/drawing/2014/main" id="{C0D0CB77-5112-9E4D-A497-C74A6DE0BFD6}"/>
              </a:ext>
            </a:extLst>
          </p:cNvPr>
          <p:cNvSpPr txBox="1"/>
          <p:nvPr/>
        </p:nvSpPr>
        <p:spPr>
          <a:xfrm flipH="1">
            <a:off x="4108889" y="3859598"/>
            <a:ext cx="3253860" cy="646331"/>
          </a:xfrm>
          <a:prstGeom prst="rect">
            <a:avLst/>
          </a:prstGeom>
          <a:noFill/>
        </p:spPr>
        <p:txBody>
          <a:bodyPr wrap="square" rtlCol="0">
            <a:spAutoFit/>
          </a:bodyPr>
          <a:lstStyle/>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G’s ACADEMY FUKUOKA</a:t>
            </a:r>
          </a:p>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 MUSEUM 2022</a:t>
            </a:r>
            <a:endParaRPr kumimoji="1" lang="ja-JP" altLang="en-US">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0786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492990"/>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ONE HAND TWITTER</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在学中のローカルストレージの課題。</a:t>
            </a:r>
            <a:endParaRPr lang="en-US" altLang="ja-JP" dirty="0">
              <a:latin typeface="Yu Mincho" panose="02020400000000000000" pitchFamily="18" charset="-128"/>
              <a:ea typeface="Yu Mincho" panose="02020400000000000000" pitchFamily="18" charset="-128"/>
            </a:endParaRPr>
          </a:p>
          <a:p>
            <a:r>
              <a:rPr lang="en" altLang="ja-JP" dirty="0">
                <a:latin typeface="Yu Mincho" panose="02020400000000000000" pitchFamily="18" charset="-128"/>
                <a:ea typeface="Yu Mincho" panose="02020400000000000000" pitchFamily="18" charset="-128"/>
              </a:rPr>
              <a:t>Twitter</a:t>
            </a:r>
            <a:r>
              <a:rPr lang="ja-JP" altLang="en-US">
                <a:latin typeface="Yu Mincho" panose="02020400000000000000" pitchFamily="18" charset="-128"/>
                <a:ea typeface="Yu Mincho" panose="02020400000000000000" pitchFamily="18" charset="-128"/>
              </a:rPr>
              <a:t>で普段自分がつぶやかないようなことがつぶやけるツール。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05724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わん　　はんど　　　ついったー</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spTree>
    <p:extLst>
      <p:ext uri="{BB962C8B-B14F-4D97-AF65-F5344CB8AC3E}">
        <p14:creationId xmlns:p14="http://schemas.microsoft.com/office/powerpoint/2010/main" val="4068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6DF2597-9817-FC4E-BB0F-3950DFA8B780}"/>
              </a:ext>
            </a:extLst>
          </p:cNvPr>
          <p:cNvPicPr>
            <a:picLocks noChangeAspect="1"/>
          </p:cNvPicPr>
          <p:nvPr/>
        </p:nvPicPr>
        <p:blipFill>
          <a:blip r:embed="rId2"/>
          <a:stretch>
            <a:fillRect/>
          </a:stretch>
        </p:blipFill>
        <p:spPr>
          <a:xfrm>
            <a:off x="584630" y="1073150"/>
            <a:ext cx="5715000" cy="4711700"/>
          </a:xfrm>
          <a:prstGeom prst="rect">
            <a:avLst/>
          </a:prstGeom>
        </p:spPr>
      </p:pic>
      <p:pic>
        <p:nvPicPr>
          <p:cNvPr id="4" name="図 3" descr="テキスト が含まれている画像&#10;&#10;自動的に生成された説明">
            <a:extLst>
              <a:ext uri="{FF2B5EF4-FFF2-40B4-BE49-F238E27FC236}">
                <a16:creationId xmlns:a16="http://schemas.microsoft.com/office/drawing/2014/main" id="{3EDEF1D1-B73C-3F42-9DB8-A9EE770DD00D}"/>
              </a:ext>
            </a:extLst>
          </p:cNvPr>
          <p:cNvPicPr>
            <a:picLocks noChangeAspect="1"/>
          </p:cNvPicPr>
          <p:nvPr/>
        </p:nvPicPr>
        <p:blipFill>
          <a:blip r:embed="rId3"/>
          <a:stretch>
            <a:fillRect/>
          </a:stretch>
        </p:blipFill>
        <p:spPr>
          <a:xfrm>
            <a:off x="6489270" y="1936750"/>
            <a:ext cx="5118100" cy="2984500"/>
          </a:xfrm>
          <a:prstGeom prst="rect">
            <a:avLst/>
          </a:prstGeom>
          <a:effectLst>
            <a:outerShdw blurRad="50800" dist="38100" dir="2700000" algn="tl" rotWithShape="0">
              <a:prstClr val="black">
                <a:alpha val="40000"/>
              </a:prstClr>
            </a:outerShdw>
          </a:effectLst>
        </p:spPr>
      </p:pic>
      <p:pic>
        <p:nvPicPr>
          <p:cNvPr id="6" name="図 5" descr="グラフィカル ユーザー インターフェイス&#10;&#10;自動的に生成された説明">
            <a:extLst>
              <a:ext uri="{FF2B5EF4-FFF2-40B4-BE49-F238E27FC236}">
                <a16:creationId xmlns:a16="http://schemas.microsoft.com/office/drawing/2014/main" id="{64110D04-3906-AE43-BC01-683B5DE454A2}"/>
              </a:ext>
            </a:extLst>
          </p:cNvPr>
          <p:cNvPicPr>
            <a:picLocks noChangeAspect="1"/>
          </p:cNvPicPr>
          <p:nvPr/>
        </p:nvPicPr>
        <p:blipFill rotWithShape="1">
          <a:blip r:embed="rId4"/>
          <a:srcRect l="12839" t="4123" r="9873" b="19165"/>
          <a:stretch/>
        </p:blipFill>
        <p:spPr>
          <a:xfrm>
            <a:off x="1181719" y="2171699"/>
            <a:ext cx="4520822" cy="2514601"/>
          </a:xfrm>
          <a:prstGeom prst="rect">
            <a:avLst/>
          </a:prstGeom>
        </p:spPr>
      </p:pic>
    </p:spTree>
    <p:extLst>
      <p:ext uri="{BB962C8B-B14F-4D97-AF65-F5344CB8AC3E}">
        <p14:creationId xmlns:p14="http://schemas.microsoft.com/office/powerpoint/2010/main" val="28589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ZOOMMOOZ</a:t>
            </a:r>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en-US" altLang="ja-JP" dirty="0">
                <a:latin typeface="Yu Mincho" panose="02020400000000000000" pitchFamily="18" charset="-128"/>
                <a:ea typeface="Yu Mincho" panose="02020400000000000000" pitchFamily="18" charset="-128"/>
              </a:rPr>
              <a:t>2020</a:t>
            </a:r>
            <a:r>
              <a:rPr lang="ja-JP" altLang="en-US">
                <a:latin typeface="Yu Mincho" panose="02020400000000000000" pitchFamily="18" charset="-128"/>
                <a:ea typeface="Yu Mincho" panose="02020400000000000000" pitchFamily="18" charset="-128"/>
              </a:rPr>
              <a:t>年のジーズの天下一武道会ハッカソンで優勝したときの作品。オンラインで会議や講義などをしている時に使う補助ツール。例えば子たちが先生の授業をリモートで受ける時、 子どもたちそれぞれが意思を表示したり考えを表示することができるツール。</a:t>
            </a:r>
            <a:endParaRPr lang="en-US" altLang="ja-JP" dirty="0">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62095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ずーむ　むーず</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pic>
        <p:nvPicPr>
          <p:cNvPr id="3" name="図 2" descr="QR コード&#10;&#10;自動的に生成された説明">
            <a:extLst>
              <a:ext uri="{FF2B5EF4-FFF2-40B4-BE49-F238E27FC236}">
                <a16:creationId xmlns:a16="http://schemas.microsoft.com/office/drawing/2014/main" id="{028A1495-2F60-C247-B7A0-84F2DBB00A5E}"/>
              </a:ext>
            </a:extLst>
          </p:cNvPr>
          <p:cNvPicPr>
            <a:picLocks noChangeAspect="1"/>
          </p:cNvPicPr>
          <p:nvPr/>
        </p:nvPicPr>
        <p:blipFill>
          <a:blip r:embed="rId4"/>
          <a:stretch>
            <a:fillRect/>
          </a:stretch>
        </p:blipFill>
        <p:spPr>
          <a:xfrm>
            <a:off x="7082057" y="1481349"/>
            <a:ext cx="1702919" cy="1702919"/>
          </a:xfrm>
          <a:prstGeom prst="rect">
            <a:avLst/>
          </a:prstGeom>
        </p:spPr>
      </p:pic>
    </p:spTree>
    <p:extLst>
      <p:ext uri="{BB962C8B-B14F-4D97-AF65-F5344CB8AC3E}">
        <p14:creationId xmlns:p14="http://schemas.microsoft.com/office/powerpoint/2010/main" val="369222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中程度の精度で自動的に生成された説明">
            <a:extLst>
              <a:ext uri="{FF2B5EF4-FFF2-40B4-BE49-F238E27FC236}">
                <a16:creationId xmlns:a16="http://schemas.microsoft.com/office/drawing/2014/main" id="{892671E4-EC69-754C-9112-39A9BBCF62C4}"/>
              </a:ext>
            </a:extLst>
          </p:cNvPr>
          <p:cNvPicPr>
            <a:picLocks noChangeAspect="1"/>
          </p:cNvPicPr>
          <p:nvPr/>
        </p:nvPicPr>
        <p:blipFill>
          <a:blip r:embed="rId2"/>
          <a:stretch>
            <a:fillRect/>
          </a:stretch>
        </p:blipFill>
        <p:spPr>
          <a:xfrm>
            <a:off x="584200" y="520700"/>
            <a:ext cx="5816600" cy="5816600"/>
          </a:xfrm>
          <a:prstGeom prst="rect">
            <a:avLst/>
          </a:prstGeom>
        </p:spPr>
      </p:pic>
      <p:pic>
        <p:nvPicPr>
          <p:cNvPr id="5" name="図 4" descr="文字の書かれた紙&#10;&#10;中程度の精度で自動的に生成された説明">
            <a:extLst>
              <a:ext uri="{FF2B5EF4-FFF2-40B4-BE49-F238E27FC236}">
                <a16:creationId xmlns:a16="http://schemas.microsoft.com/office/drawing/2014/main" id="{B32C3B8F-6EA8-E64B-A649-DA088E9B8F39}"/>
              </a:ext>
            </a:extLst>
          </p:cNvPr>
          <p:cNvPicPr>
            <a:picLocks noChangeAspect="1"/>
          </p:cNvPicPr>
          <p:nvPr/>
        </p:nvPicPr>
        <p:blipFill>
          <a:blip r:embed="rId3"/>
          <a:stretch>
            <a:fillRect/>
          </a:stretch>
        </p:blipFill>
        <p:spPr>
          <a:xfrm>
            <a:off x="6654800" y="1917700"/>
            <a:ext cx="5130800" cy="3022600"/>
          </a:xfrm>
          <a:prstGeom prst="rect">
            <a:avLst/>
          </a:prstGeom>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id="{F053B88C-778D-D445-A767-F32974DFB8E5}"/>
              </a:ext>
            </a:extLst>
          </p:cNvPr>
          <p:cNvSpPr/>
          <p:nvPr/>
        </p:nvSpPr>
        <p:spPr>
          <a:xfrm>
            <a:off x="1549401" y="1524000"/>
            <a:ext cx="3859508" cy="38608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ロゴ, 会社名&#10;&#10;自動的に生成された説明">
            <a:extLst>
              <a:ext uri="{FF2B5EF4-FFF2-40B4-BE49-F238E27FC236}">
                <a16:creationId xmlns:a16="http://schemas.microsoft.com/office/drawing/2014/main" id="{A9DBB1E8-39F3-1245-BB45-81F58C51372C}"/>
              </a:ext>
            </a:extLst>
          </p:cNvPr>
          <p:cNvPicPr>
            <a:picLocks noChangeAspect="1"/>
          </p:cNvPicPr>
          <p:nvPr/>
        </p:nvPicPr>
        <p:blipFill>
          <a:blip r:embed="rId4"/>
          <a:stretch>
            <a:fillRect/>
          </a:stretch>
        </p:blipFill>
        <p:spPr>
          <a:xfrm>
            <a:off x="1641688" y="2235200"/>
            <a:ext cx="3648537" cy="2166319"/>
          </a:xfrm>
          <a:prstGeom prst="rect">
            <a:avLst/>
          </a:prstGeom>
        </p:spPr>
      </p:pic>
    </p:spTree>
    <p:extLst>
      <p:ext uri="{BB962C8B-B14F-4D97-AF65-F5344CB8AC3E}">
        <p14:creationId xmlns:p14="http://schemas.microsoft.com/office/powerpoint/2010/main" val="271791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JANKEN FITER Ⅱ</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比嘉　洋一</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 特にこだわったところは、</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ダメージ計算と</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HP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ゲージです。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音量注意で遊んでみてください！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ROUND 1 FIGHT!</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704587"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じゃんけん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ふぁいたー</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つー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spTree>
    <p:extLst>
      <p:ext uri="{BB962C8B-B14F-4D97-AF65-F5344CB8AC3E}">
        <p14:creationId xmlns:p14="http://schemas.microsoft.com/office/powerpoint/2010/main" val="82263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図形, 正方形&#10;&#10;自動的に生成された説明">
            <a:extLst>
              <a:ext uri="{FF2B5EF4-FFF2-40B4-BE49-F238E27FC236}">
                <a16:creationId xmlns:a16="http://schemas.microsoft.com/office/drawing/2014/main" id="{1D093E07-79C0-C346-A76F-6FF33F1CEA7D}"/>
              </a:ext>
            </a:extLst>
          </p:cNvPr>
          <p:cNvPicPr>
            <a:picLocks noChangeAspect="1"/>
          </p:cNvPicPr>
          <p:nvPr/>
        </p:nvPicPr>
        <p:blipFill>
          <a:blip r:embed="rId2"/>
          <a:stretch>
            <a:fillRect/>
          </a:stretch>
        </p:blipFill>
        <p:spPr>
          <a:xfrm>
            <a:off x="767812" y="1653402"/>
            <a:ext cx="5626100" cy="3551196"/>
          </a:xfrm>
          <a:prstGeom prst="rect">
            <a:avLst/>
          </a:prstGeom>
        </p:spPr>
      </p:pic>
      <p:pic>
        <p:nvPicPr>
          <p:cNvPr id="5" name="図 4" descr="ボール, 再生, フロント, 女の子 が含まれている画像&#10;&#10;自動的に生成された説明">
            <a:extLst>
              <a:ext uri="{FF2B5EF4-FFF2-40B4-BE49-F238E27FC236}">
                <a16:creationId xmlns:a16="http://schemas.microsoft.com/office/drawing/2014/main" id="{C3EDFF6E-C450-3141-BD13-4B6177455730}"/>
              </a:ext>
            </a:extLst>
          </p:cNvPr>
          <p:cNvPicPr>
            <a:picLocks noChangeAspect="1"/>
          </p:cNvPicPr>
          <p:nvPr/>
        </p:nvPicPr>
        <p:blipFill>
          <a:blip r:embed="rId3"/>
          <a:stretch>
            <a:fillRect/>
          </a:stretch>
        </p:blipFill>
        <p:spPr>
          <a:xfrm>
            <a:off x="1439233" y="2147887"/>
            <a:ext cx="4173484" cy="2398713"/>
          </a:xfrm>
          <a:prstGeom prst="rect">
            <a:avLst/>
          </a:prstGeom>
        </p:spPr>
      </p:pic>
      <p:pic>
        <p:nvPicPr>
          <p:cNvPr id="9" name="図 8" descr="テキスト&#10;&#10;中程度の精度で自動的に生成された説明">
            <a:extLst>
              <a:ext uri="{FF2B5EF4-FFF2-40B4-BE49-F238E27FC236}">
                <a16:creationId xmlns:a16="http://schemas.microsoft.com/office/drawing/2014/main" id="{59E398C0-AB9F-0449-82FF-3F372F8E3B6D}"/>
              </a:ext>
            </a:extLst>
          </p:cNvPr>
          <p:cNvPicPr>
            <a:picLocks noChangeAspect="1"/>
          </p:cNvPicPr>
          <p:nvPr/>
        </p:nvPicPr>
        <p:blipFill>
          <a:blip r:embed="rId4"/>
          <a:stretch>
            <a:fillRect/>
          </a:stretch>
        </p:blipFill>
        <p:spPr>
          <a:xfrm>
            <a:off x="6623912" y="1930400"/>
            <a:ext cx="51435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64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585871"/>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FUKU FUKU GAME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LAB5&amp;DEV8</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まーちぇるてぃ</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安部、高橋、大谷）</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7/22 DEV8,LAB5</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合同開発合宿</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Hack Fes!!</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下関において制作したプロダクトです。 「山口でスケールするビジネスをテクノロジーを使って思考する」というお題に対し、 我々</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TEAM</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まーちぇるてぃは「皆に 福 が訪れるよう、下関を訪れた観光客に ふく を体験してもらう」をテーマに、海峡ゆめタワーに設置するゲームとしてこれを制作しました。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FUKU FUKU GAME</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には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種類の楽しみ方があり、</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つめは大声で「ふくー！」「○○愛してるよ！」などと叫びクリアを目指す遊び。</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 ”ふくふく”と正しく発音する練習。本当は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3</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つめに顔はめ写真撮影まで実装したかった</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その思いをスタート画面に込めました。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と</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web speech API</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文字起こし・音量取得）でできています。</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81038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ふく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　　ふく　　　げーむ</a:t>
            </a:r>
            <a:r>
              <a:rPr lang="ja-JP" altLang="en-US" sz="1400">
                <a:latin typeface="Yu Mincho" panose="02020400000000000000" pitchFamily="18" charset="-128"/>
                <a:ea typeface="Yu Mincho" panose="02020400000000000000" pitchFamily="18" charset="-128"/>
              </a:rPr>
              <a:t>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spTree>
    <p:extLst>
      <p:ext uri="{BB962C8B-B14F-4D97-AF65-F5344CB8AC3E}">
        <p14:creationId xmlns:p14="http://schemas.microsoft.com/office/powerpoint/2010/main" val="41162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8A02B881-6C55-984E-BADA-AE9484F9E6ED}"/>
              </a:ext>
            </a:extLst>
          </p:cNvPr>
          <p:cNvPicPr>
            <a:picLocks noChangeAspect="1"/>
          </p:cNvPicPr>
          <p:nvPr/>
        </p:nvPicPr>
        <p:blipFill>
          <a:blip r:embed="rId2"/>
          <a:stretch>
            <a:fillRect/>
          </a:stretch>
        </p:blipFill>
        <p:spPr>
          <a:xfrm>
            <a:off x="6477000" y="6534150"/>
            <a:ext cx="5715000" cy="4762500"/>
          </a:xfrm>
          <a:prstGeom prst="rect">
            <a:avLst/>
          </a:prstGeom>
        </p:spPr>
      </p:pic>
      <p:pic>
        <p:nvPicPr>
          <p:cNvPr id="4" name="図 3" descr="新聞記事の一部&#10;&#10;低い精度で自動的に生成された説明">
            <a:extLst>
              <a:ext uri="{FF2B5EF4-FFF2-40B4-BE49-F238E27FC236}">
                <a16:creationId xmlns:a16="http://schemas.microsoft.com/office/drawing/2014/main" id="{77EF60EC-3C99-2C4A-B56B-08368AEA1522}"/>
              </a:ext>
            </a:extLst>
          </p:cNvPr>
          <p:cNvPicPr>
            <a:picLocks noChangeAspect="1"/>
          </p:cNvPicPr>
          <p:nvPr/>
        </p:nvPicPr>
        <p:blipFill>
          <a:blip r:embed="rId3"/>
          <a:stretch>
            <a:fillRect/>
          </a:stretch>
        </p:blipFill>
        <p:spPr>
          <a:xfrm>
            <a:off x="6318788" y="1308100"/>
            <a:ext cx="5118100" cy="4241800"/>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555CB97-7246-7D4C-8B71-820BE7836B98}"/>
              </a:ext>
            </a:extLst>
          </p:cNvPr>
          <p:cNvPicPr>
            <a:picLocks noChangeAspect="1"/>
          </p:cNvPicPr>
          <p:nvPr/>
        </p:nvPicPr>
        <p:blipFill>
          <a:blip r:embed="rId4"/>
          <a:stretch>
            <a:fillRect/>
          </a:stretch>
        </p:blipFill>
        <p:spPr>
          <a:xfrm rot="5400000">
            <a:off x="952500" y="622299"/>
            <a:ext cx="4711699" cy="5575300"/>
          </a:xfrm>
          <a:prstGeom prst="rect">
            <a:avLst/>
          </a:prstGeom>
        </p:spPr>
      </p:pic>
      <p:pic>
        <p:nvPicPr>
          <p:cNvPr id="8" name="図 7" descr="探す, 顔, オレンジ, 張り付く が含まれている画像&#10;&#10;自動的に生成された説明">
            <a:extLst>
              <a:ext uri="{FF2B5EF4-FFF2-40B4-BE49-F238E27FC236}">
                <a16:creationId xmlns:a16="http://schemas.microsoft.com/office/drawing/2014/main" id="{88B4BB65-E4A5-C44B-BC08-B4A3EDC0C2B3}"/>
              </a:ext>
            </a:extLst>
          </p:cNvPr>
          <p:cNvPicPr>
            <a:picLocks noChangeAspect="1"/>
          </p:cNvPicPr>
          <p:nvPr/>
        </p:nvPicPr>
        <p:blipFill rotWithShape="1">
          <a:blip r:embed="rId5"/>
          <a:srcRect l="282" t="8425" r="2979" b="6535"/>
          <a:stretch/>
        </p:blipFill>
        <p:spPr>
          <a:xfrm>
            <a:off x="1244600" y="1797049"/>
            <a:ext cx="4013200" cy="3257551"/>
          </a:xfrm>
          <a:prstGeom prst="rect">
            <a:avLst/>
          </a:prstGeom>
        </p:spPr>
      </p:pic>
    </p:spTree>
    <p:extLst>
      <p:ext uri="{BB962C8B-B14F-4D97-AF65-F5344CB8AC3E}">
        <p14:creationId xmlns:p14="http://schemas.microsoft.com/office/powerpoint/2010/main" val="3410440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Hikarify</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代目ひかり会（津曲、安倍、森重）</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チーム開発プロダクト</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ビートルズ好きのためのヒカリファイ。</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気分検索では、今の気分に合ったビートルズの曲を提案してくれる（もりしげチョイス）</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もちろん、プレイリストもつくれるよ。</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36356" y="1751617"/>
            <a:ext cx="1261884"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ひかりふぁい</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spTree>
    <p:extLst>
      <p:ext uri="{BB962C8B-B14F-4D97-AF65-F5344CB8AC3E}">
        <p14:creationId xmlns:p14="http://schemas.microsoft.com/office/powerpoint/2010/main" val="4062378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額縁に入った絵&#10;&#10;中程度の精度で自動的に生成された説明">
            <a:extLst>
              <a:ext uri="{FF2B5EF4-FFF2-40B4-BE49-F238E27FC236}">
                <a16:creationId xmlns:a16="http://schemas.microsoft.com/office/drawing/2014/main" id="{ED792979-82A3-9F4B-9D1E-4BF1797CEFBD}"/>
              </a:ext>
            </a:extLst>
          </p:cNvPr>
          <p:cNvPicPr>
            <a:picLocks noChangeAspect="1"/>
          </p:cNvPicPr>
          <p:nvPr/>
        </p:nvPicPr>
        <p:blipFill>
          <a:blip r:embed="rId2">
            <a:grayscl/>
          </a:blip>
          <a:stretch>
            <a:fillRect/>
          </a:stretch>
        </p:blipFill>
        <p:spPr>
          <a:xfrm rot="5400000">
            <a:off x="1899105" y="518169"/>
            <a:ext cx="3198674" cy="5821662"/>
          </a:xfrm>
          <a:prstGeom prst="rect">
            <a:avLst/>
          </a:prstGeom>
        </p:spPr>
      </p:pic>
      <p:pic>
        <p:nvPicPr>
          <p:cNvPr id="5" name="図 4" descr="テキスト が含まれている画像&#10;&#10;自動的に生成された説明">
            <a:extLst>
              <a:ext uri="{FF2B5EF4-FFF2-40B4-BE49-F238E27FC236}">
                <a16:creationId xmlns:a16="http://schemas.microsoft.com/office/drawing/2014/main" id="{A6B8C32A-8D3A-C848-BA78-F1FFCF5D8026}"/>
              </a:ext>
            </a:extLst>
          </p:cNvPr>
          <p:cNvPicPr>
            <a:picLocks noChangeAspect="1"/>
          </p:cNvPicPr>
          <p:nvPr/>
        </p:nvPicPr>
        <p:blipFill>
          <a:blip r:embed="rId3"/>
          <a:stretch>
            <a:fillRect/>
          </a:stretch>
        </p:blipFill>
        <p:spPr>
          <a:xfrm>
            <a:off x="6558471" y="1999531"/>
            <a:ext cx="4848281" cy="2858937"/>
          </a:xfrm>
          <a:prstGeom prst="rect">
            <a:avLst/>
          </a:prstGeom>
          <a:effectLst>
            <a:outerShdw blurRad="50800" dist="38100" dir="2700000" algn="tl" rotWithShape="0">
              <a:prstClr val="black">
                <a:alpha val="40000"/>
              </a:prstClr>
            </a:outerShdw>
          </a:effectLst>
        </p:spPr>
      </p:pic>
      <p:pic>
        <p:nvPicPr>
          <p:cNvPr id="7" name="図 6" descr="Web サイト&#10;&#10;自動的に生成された説明">
            <a:extLst>
              <a:ext uri="{FF2B5EF4-FFF2-40B4-BE49-F238E27FC236}">
                <a16:creationId xmlns:a16="http://schemas.microsoft.com/office/drawing/2014/main" id="{6C4FC349-8F4A-D543-A790-363A26D4246A}"/>
              </a:ext>
            </a:extLst>
          </p:cNvPr>
          <p:cNvPicPr>
            <a:picLocks noChangeAspect="1"/>
          </p:cNvPicPr>
          <p:nvPr/>
        </p:nvPicPr>
        <p:blipFill rotWithShape="1">
          <a:blip r:embed="rId4"/>
          <a:srcRect l="3429" r="17246"/>
          <a:stretch/>
        </p:blipFill>
        <p:spPr>
          <a:xfrm>
            <a:off x="1162372" y="2208807"/>
            <a:ext cx="4708319" cy="2433855"/>
          </a:xfrm>
          <a:prstGeom prst="rect">
            <a:avLst/>
          </a:prstGeom>
        </p:spPr>
      </p:pic>
    </p:spTree>
    <p:extLst>
      <p:ext uri="{BB962C8B-B14F-4D97-AF65-F5344CB8AC3E}">
        <p14:creationId xmlns:p14="http://schemas.microsoft.com/office/powerpoint/2010/main" val="11466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F878CA51-BCD4-A84D-8C14-432748E90F1B}"/>
              </a:ext>
            </a:extLst>
          </p:cNvPr>
          <p:cNvPicPr>
            <a:picLocks noChangeAspect="1"/>
          </p:cNvPicPr>
          <p:nvPr/>
        </p:nvPicPr>
        <p:blipFill>
          <a:blip r:embed="rId2">
            <a:biLevel thresh="75000"/>
          </a:blip>
          <a:stretch>
            <a:fillRect/>
          </a:stretch>
        </p:blipFill>
        <p:spPr>
          <a:xfrm>
            <a:off x="3498936" y="1877539"/>
            <a:ext cx="1212549" cy="1818824"/>
          </a:xfrm>
          <a:prstGeom prst="rect">
            <a:avLst/>
          </a:prstGeom>
        </p:spPr>
      </p:pic>
      <p:sp>
        <p:nvSpPr>
          <p:cNvPr id="5" name="テキスト ボックス 4">
            <a:extLst>
              <a:ext uri="{FF2B5EF4-FFF2-40B4-BE49-F238E27FC236}">
                <a16:creationId xmlns:a16="http://schemas.microsoft.com/office/drawing/2014/main" id="{3C35F17E-0946-834B-8928-C35A79CDECB4}"/>
              </a:ext>
            </a:extLst>
          </p:cNvPr>
          <p:cNvSpPr txBox="1"/>
          <p:nvPr/>
        </p:nvSpPr>
        <p:spPr>
          <a:xfrm>
            <a:off x="3359451" y="3696363"/>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latin typeface="Yu Mincho" panose="02020400000000000000" pitchFamily="18" charset="-128"/>
                <a:ea typeface="Yu Mincho" panose="02020400000000000000" pitchFamily="18" charset="-128"/>
              </a:rPr>
              <a:t>美術館</a:t>
            </a:r>
          </a:p>
        </p:txBody>
      </p:sp>
      <p:sp>
        <p:nvSpPr>
          <p:cNvPr id="6" name="テキスト ボックス 5">
            <a:extLst>
              <a:ext uri="{FF2B5EF4-FFF2-40B4-BE49-F238E27FC236}">
                <a16:creationId xmlns:a16="http://schemas.microsoft.com/office/drawing/2014/main" id="{E7FC0296-5D36-B544-B750-E06E10E136E9}"/>
              </a:ext>
            </a:extLst>
          </p:cNvPr>
          <p:cNvSpPr txBox="1"/>
          <p:nvPr/>
        </p:nvSpPr>
        <p:spPr>
          <a:xfrm>
            <a:off x="4711485" y="2559495"/>
            <a:ext cx="3212739" cy="707886"/>
          </a:xfrm>
          <a:prstGeom prst="rect">
            <a:avLst/>
          </a:prstGeom>
          <a:noFill/>
        </p:spPr>
        <p:txBody>
          <a:bodyPr wrap="none" rtlCol="0">
            <a:spAutoFit/>
          </a:bodyPr>
          <a:lstStyle/>
          <a:p>
            <a:r>
              <a:rPr kumimoji="1" lang="en-US" altLang="ja-JP" sz="2000" dirty="0"/>
              <a:t>G’s ACADEMY FUKUOKA</a:t>
            </a:r>
          </a:p>
          <a:p>
            <a:r>
              <a:rPr lang="en-US" altLang="ja-JP" sz="2000" dirty="0"/>
              <a:t>DEPLOY MUSEUM </a:t>
            </a:r>
            <a:endParaRPr kumimoji="1" lang="ja-JP" altLang="en-US" sz="2000"/>
          </a:p>
        </p:txBody>
      </p:sp>
    </p:spTree>
    <p:extLst>
      <p:ext uri="{BB962C8B-B14F-4D97-AF65-F5344CB8AC3E}">
        <p14:creationId xmlns:p14="http://schemas.microsoft.com/office/powerpoint/2010/main" val="9415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おはじきゲーム</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出口</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在学中のじゃんけん課題です。 最近の流行りドラマを題材にしたアプリ。 できるだけ原作に近い雰囲気を味わえる構成で、分かりやすい</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UI</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に仕上げるため、 ボタンの配置など試行錯誤しました。プレイした人の記憶に残るよう、シリアスな結末にしています。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56990" y="1751617"/>
            <a:ext cx="14414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おはじきげーむ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spTree>
    <p:extLst>
      <p:ext uri="{BB962C8B-B14F-4D97-AF65-F5344CB8AC3E}">
        <p14:creationId xmlns:p14="http://schemas.microsoft.com/office/powerpoint/2010/main" val="2699466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額縁に入った絵&#10;&#10;中程度の精度で自動的に生成された説明">
            <a:extLst>
              <a:ext uri="{FF2B5EF4-FFF2-40B4-BE49-F238E27FC236}">
                <a16:creationId xmlns:a16="http://schemas.microsoft.com/office/drawing/2014/main" id="{2A563ADC-E128-624B-9526-A2767FD59114}"/>
              </a:ext>
            </a:extLst>
          </p:cNvPr>
          <p:cNvPicPr>
            <a:picLocks noChangeAspect="1"/>
          </p:cNvPicPr>
          <p:nvPr/>
        </p:nvPicPr>
        <p:blipFill>
          <a:blip r:embed="rId2"/>
          <a:stretch>
            <a:fillRect/>
          </a:stretch>
        </p:blipFill>
        <p:spPr>
          <a:xfrm>
            <a:off x="180350" y="1245100"/>
            <a:ext cx="6624212" cy="4466932"/>
          </a:xfrm>
          <a:prstGeom prst="rect">
            <a:avLst/>
          </a:prstGeom>
        </p:spPr>
      </p:pic>
      <p:pic>
        <p:nvPicPr>
          <p:cNvPr id="9" name="図 8" descr="人, 座る, 写真, ポーズ が含まれている画像&#10;&#10;自動的に生成された説明">
            <a:extLst>
              <a:ext uri="{FF2B5EF4-FFF2-40B4-BE49-F238E27FC236}">
                <a16:creationId xmlns:a16="http://schemas.microsoft.com/office/drawing/2014/main" id="{9D6E3EEC-E8DD-8145-8D57-2FCE0DF13E79}"/>
              </a:ext>
            </a:extLst>
          </p:cNvPr>
          <p:cNvPicPr>
            <a:picLocks noChangeAspect="1"/>
          </p:cNvPicPr>
          <p:nvPr/>
        </p:nvPicPr>
        <p:blipFill rotWithShape="1">
          <a:blip r:embed="rId3"/>
          <a:srcRect l="1526" r="7966"/>
          <a:stretch/>
        </p:blipFill>
        <p:spPr>
          <a:xfrm>
            <a:off x="1257913" y="2126958"/>
            <a:ext cx="4415020" cy="2735098"/>
          </a:xfrm>
          <a:prstGeom prst="rect">
            <a:avLst/>
          </a:prstGeom>
        </p:spPr>
      </p:pic>
      <p:pic>
        <p:nvPicPr>
          <p:cNvPr id="11" name="図 10" descr="文字の書かれた紙&#10;&#10;中程度の精度で自動的に生成された説明">
            <a:extLst>
              <a:ext uri="{FF2B5EF4-FFF2-40B4-BE49-F238E27FC236}">
                <a16:creationId xmlns:a16="http://schemas.microsoft.com/office/drawing/2014/main" id="{2349899B-72E1-1046-889F-5579AE37343D}"/>
              </a:ext>
            </a:extLst>
          </p:cNvPr>
          <p:cNvPicPr>
            <a:picLocks noChangeAspect="1"/>
          </p:cNvPicPr>
          <p:nvPr/>
        </p:nvPicPr>
        <p:blipFill>
          <a:blip r:embed="rId4"/>
          <a:stretch>
            <a:fillRect/>
          </a:stretch>
        </p:blipFill>
        <p:spPr>
          <a:xfrm>
            <a:off x="6911724" y="1983607"/>
            <a:ext cx="5130800" cy="2997200"/>
          </a:xfrm>
          <a:prstGeom prst="rect">
            <a:avLst/>
          </a:prstGeom>
          <a:effectLst>
            <a:outerShdw blurRad="50800" dist="38100" dir="2700000" algn="tl" rotWithShape="0">
              <a:prstClr val="black">
                <a:alpha val="40000"/>
              </a:prstClr>
            </a:outerShdw>
          </a:effectLst>
        </p:spPr>
      </p:pic>
      <p:pic>
        <p:nvPicPr>
          <p:cNvPr id="13" name="図 12" descr="QR コード&#10;&#10;自動的に生成された説明">
            <a:extLst>
              <a:ext uri="{FF2B5EF4-FFF2-40B4-BE49-F238E27FC236}">
                <a16:creationId xmlns:a16="http://schemas.microsoft.com/office/drawing/2014/main" id="{7295AF37-2DA0-CC41-B34B-5E4C7F5CBBE4}"/>
              </a:ext>
            </a:extLst>
          </p:cNvPr>
          <p:cNvPicPr>
            <a:picLocks noChangeAspect="1"/>
          </p:cNvPicPr>
          <p:nvPr/>
        </p:nvPicPr>
        <p:blipFill>
          <a:blip r:embed="rId5"/>
          <a:stretch>
            <a:fillRect/>
          </a:stretch>
        </p:blipFill>
        <p:spPr>
          <a:xfrm>
            <a:off x="10463616" y="2126958"/>
            <a:ext cx="1299597" cy="1299597"/>
          </a:xfrm>
          <a:prstGeom prst="rect">
            <a:avLst/>
          </a:prstGeom>
        </p:spPr>
      </p:pic>
    </p:spTree>
    <p:extLst>
      <p:ext uri="{BB962C8B-B14F-4D97-AF65-F5344CB8AC3E}">
        <p14:creationId xmlns:p14="http://schemas.microsoft.com/office/powerpoint/2010/main" val="115491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5D17D74E-4470-404F-A4C1-A389B6BC58B2}"/>
              </a:ext>
            </a:extLst>
          </p:cNvPr>
          <p:cNvPicPr>
            <a:picLocks noChangeAspect="1"/>
          </p:cNvPicPr>
          <p:nvPr/>
        </p:nvPicPr>
        <p:blipFill>
          <a:blip r:embed="rId2"/>
          <a:stretch>
            <a:fillRect/>
          </a:stretch>
        </p:blipFill>
        <p:spPr>
          <a:xfrm rot="5400000">
            <a:off x="3061879" y="-1604318"/>
            <a:ext cx="6068241" cy="10066636"/>
          </a:xfrm>
          <a:prstGeom prst="rect">
            <a:avLst/>
          </a:prstGeom>
        </p:spPr>
      </p:pic>
      <p:pic>
        <p:nvPicPr>
          <p:cNvPr id="5" name="図 4">
            <a:extLst>
              <a:ext uri="{FF2B5EF4-FFF2-40B4-BE49-F238E27FC236}">
                <a16:creationId xmlns:a16="http://schemas.microsoft.com/office/drawing/2014/main" id="{23DECCD1-2861-1A41-876C-7ACB6152B12D}"/>
              </a:ext>
            </a:extLst>
          </p:cNvPr>
          <p:cNvPicPr>
            <a:picLocks noChangeAspect="1"/>
          </p:cNvPicPr>
          <p:nvPr/>
        </p:nvPicPr>
        <p:blipFill>
          <a:blip r:embed="rId3"/>
          <a:stretch>
            <a:fillRect/>
          </a:stretch>
        </p:blipFill>
        <p:spPr>
          <a:xfrm>
            <a:off x="3473450" y="1625600"/>
            <a:ext cx="5245100" cy="3606800"/>
          </a:xfrm>
          <a:prstGeom prst="rect">
            <a:avLst/>
          </a:prstGeom>
        </p:spPr>
      </p:pic>
    </p:spTree>
    <p:extLst>
      <p:ext uri="{BB962C8B-B14F-4D97-AF65-F5344CB8AC3E}">
        <p14:creationId xmlns:p14="http://schemas.microsoft.com/office/powerpoint/2010/main" val="3254943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図形, 矢印&#10;&#10;自動的に生成された説明">
            <a:extLst>
              <a:ext uri="{FF2B5EF4-FFF2-40B4-BE49-F238E27FC236}">
                <a16:creationId xmlns:a16="http://schemas.microsoft.com/office/drawing/2014/main" id="{9A08A8AF-FF9F-1447-89C2-C13F7443A4A4}"/>
              </a:ext>
            </a:extLst>
          </p:cNvPr>
          <p:cNvPicPr>
            <a:picLocks noChangeAspect="1"/>
          </p:cNvPicPr>
          <p:nvPr/>
        </p:nvPicPr>
        <p:blipFill>
          <a:blip r:embed="rId2"/>
          <a:stretch>
            <a:fillRect/>
          </a:stretch>
        </p:blipFill>
        <p:spPr>
          <a:xfrm>
            <a:off x="2981910" y="1223962"/>
            <a:ext cx="6228180" cy="3633787"/>
          </a:xfrm>
          <a:prstGeom prst="rect">
            <a:avLst/>
          </a:prstGeom>
          <a:ln>
            <a:solidFill>
              <a:schemeClr val="bg1">
                <a:lumMod val="85000"/>
              </a:schemeClr>
            </a:solidFill>
          </a:ln>
        </p:spPr>
      </p:pic>
      <p:sp>
        <p:nvSpPr>
          <p:cNvPr id="4" name="正方形/長方形 3">
            <a:extLst>
              <a:ext uri="{FF2B5EF4-FFF2-40B4-BE49-F238E27FC236}">
                <a16:creationId xmlns:a16="http://schemas.microsoft.com/office/drawing/2014/main" id="{BF384C80-8061-A44B-BCB8-C970C8EDDB2C}"/>
              </a:ext>
            </a:extLst>
          </p:cNvPr>
          <p:cNvSpPr/>
          <p:nvPr/>
        </p:nvSpPr>
        <p:spPr>
          <a:xfrm>
            <a:off x="2981910" y="1223963"/>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3828334" y="2055018"/>
            <a:ext cx="4886274" cy="2308324"/>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a:t>
            </a:r>
            <a:r>
              <a:rPr kumimoji="1" lang="en-US" altLang="ja-JP" dirty="0">
                <a:latin typeface="Hiragino Kaku Gothic Pro W3" panose="020B0300000000000000" pitchFamily="34" charset="-128"/>
                <a:ea typeface="Hiragino Kaku Gothic Pro W3" panose="020B0300000000000000" pitchFamily="34" charset="-128"/>
              </a:rPr>
              <a:t>ice cream</a:t>
            </a:r>
            <a:r>
              <a:rPr kumimoji="1" lang="ja-JP" altLang="en-US">
                <a:latin typeface="Hiragino Kaku Gothic Pro W3" panose="020B0300000000000000" pitchFamily="34" charset="-128"/>
                <a:ea typeface="Hiragino Kaku Gothic Pro W3" panose="020B0300000000000000" pitchFamily="34" charset="-128"/>
              </a:rPr>
              <a:t>」</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作者：若松</a:t>
            </a:r>
            <a:r>
              <a:rPr kumimoji="1" lang="en-US" altLang="ja-JP" dirty="0">
                <a:latin typeface="Hiragino Kaku Gothic Pro W3" panose="020B0300000000000000" pitchFamily="34" charset="-128"/>
                <a:ea typeface="Hiragino Kaku Gothic Pro W3" panose="020B0300000000000000" pitchFamily="34" charset="-128"/>
              </a:rPr>
              <a:t> </a:t>
            </a:r>
            <a:r>
              <a:rPr kumimoji="1" lang="ja-JP" altLang="en-US">
                <a:latin typeface="Hiragino Kaku Gothic Pro W3" panose="020B0300000000000000" pitchFamily="34" charset="-128"/>
                <a:ea typeface="Hiragino Kaku Gothic Pro W3" panose="020B0300000000000000" pitchFamily="34" charset="-128"/>
              </a:rPr>
              <a:t>ももこ</a:t>
            </a:r>
            <a:endParaRPr kumimoji="1" lang="en-US" altLang="ja-JP" dirty="0">
              <a:latin typeface="Hiragino Kaku Gothic Pro W3" panose="020B0300000000000000" pitchFamily="34" charset="-128"/>
              <a:ea typeface="Hiragino Kaku Gothic Pro W3" panose="020B0300000000000000" pitchFamily="34" charset="-128"/>
            </a:endParaRPr>
          </a:p>
          <a:p>
            <a:r>
              <a:rPr lang="ja-JP" altLang="en-US">
                <a:latin typeface="Hiragino Kaku Gothic Pro W3" panose="020B0300000000000000" pitchFamily="34" charset="-128"/>
                <a:ea typeface="Hiragino Kaku Gothic Pro W3" panose="020B0300000000000000" pitchFamily="34" charset="-128"/>
              </a:rPr>
              <a:t>説明：</a:t>
            </a:r>
            <a:endParaRPr lang="en-US" altLang="ja-JP" dirty="0">
              <a:latin typeface="Hiragino Kaku Gothic Pro W3" panose="020B0300000000000000" pitchFamily="34" charset="-128"/>
              <a:ea typeface="Hiragino Kaku Gothic Pro W3" panose="020B0300000000000000" pitchFamily="34" charset="-128"/>
            </a:endParaRPr>
          </a:p>
          <a:p>
            <a:r>
              <a:rPr lang="en" altLang="ja-JP" dirty="0">
                <a:latin typeface="Hiragino Kaku Gothic Pro W3" panose="020B0300000000000000" pitchFamily="34" charset="-128"/>
                <a:ea typeface="Hiragino Kaku Gothic Pro W3" panose="020B0300000000000000" pitchFamily="34" charset="-128"/>
              </a:rPr>
              <a:t>HTML</a:t>
            </a:r>
            <a:r>
              <a:rPr lang="ja-JP" altLang="en-US">
                <a:latin typeface="Hiragino Kaku Gothic Pro W3" panose="020B0300000000000000" pitchFamily="34" charset="-128"/>
                <a:ea typeface="Hiragino Kaku Gothic Pro W3" panose="020B0300000000000000" pitchFamily="34" charset="-128"/>
              </a:rPr>
              <a:t>は </a:t>
            </a:r>
            <a:r>
              <a:rPr lang="en-US" altLang="ja-JP" dirty="0">
                <a:latin typeface="Hiragino Kaku Gothic Pro W3" panose="020B0300000000000000" pitchFamily="34" charset="-128"/>
                <a:ea typeface="Hiragino Kaku Gothic Pro W3" panose="020B0300000000000000" pitchFamily="34" charset="-128"/>
              </a:rPr>
              <a:t>&lt;</a:t>
            </a:r>
            <a:r>
              <a:rPr lang="en" altLang="ja-JP" dirty="0">
                <a:latin typeface="Hiragino Kaku Gothic Pro W3" panose="020B0300000000000000" pitchFamily="34" charset="-128"/>
                <a:ea typeface="Hiragino Kaku Gothic Pro W3" panose="020B0300000000000000" pitchFamily="34" charset="-128"/>
              </a:rPr>
              <a:t>div id="app"&gt;&lt;/div&gt;</a:t>
            </a:r>
            <a:r>
              <a:rPr lang="ja-JP" altLang="en-US">
                <a:latin typeface="Hiragino Kaku Gothic Pro W3" panose="020B0300000000000000" pitchFamily="34" charset="-128"/>
                <a:ea typeface="Hiragino Kaku Gothic Pro W3" panose="020B0300000000000000" pitchFamily="34" charset="-128"/>
              </a:rPr>
              <a:t>のみです、</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VanillaJS</a:t>
            </a:r>
            <a:r>
              <a:rPr lang="ja-JP" altLang="en-US">
                <a:latin typeface="Hiragino Kaku Gothic Pro W3" panose="020B0300000000000000" pitchFamily="34" charset="-128"/>
                <a:ea typeface="Hiragino Kaku Gothic Pro W3" panose="020B0300000000000000" pitchFamily="34" charset="-128"/>
              </a:rPr>
              <a:t>にハマったので作りました。</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unko</a:t>
            </a:r>
            <a:r>
              <a:rPr lang="ja-JP" altLang="en-US">
                <a:latin typeface="Hiragino Kaku Gothic Pro W3" panose="020B0300000000000000" pitchFamily="34" charset="-128"/>
                <a:ea typeface="Hiragino Kaku Gothic Pro W3" panose="020B0300000000000000" pitchFamily="34" charset="-128"/>
              </a:rPr>
              <a:t>の応用編です。</a:t>
            </a:r>
            <a:br>
              <a:rPr lang="ja-JP" altLang="en-US">
                <a:latin typeface="Hiragino Kaku Gothic Pro W3" panose="020B0300000000000000" pitchFamily="34" charset="-128"/>
                <a:ea typeface="Hiragino Kaku Gothic Pro W3" panose="020B0300000000000000" pitchFamily="34" charset="-128"/>
              </a:rPr>
            </a:br>
            <a:r>
              <a:rPr lang="ja-JP" altLang="en-US">
                <a:latin typeface="Hiragino Kaku Gothic Pro W3" panose="020B0300000000000000" pitchFamily="34" charset="-128"/>
                <a:ea typeface="Hiragino Kaku Gothic Pro W3" panose="020B0300000000000000" pitchFamily="34" charset="-128"/>
              </a:rPr>
              <a:t>味の文字をクリックしてみてください、、！</a:t>
            </a:r>
            <a:endParaRPr lang="en-US" altLang="ja-JP" dirty="0">
              <a:latin typeface="Hiragino Kaku Gothic Pro W3" panose="020B0300000000000000" pitchFamily="34" charset="-128"/>
              <a:ea typeface="Hiragino Kaku Gothic Pro W3" panose="020B0300000000000000" pitchFamily="34" charset="-128"/>
            </a:endParaRPr>
          </a:p>
          <a:p>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370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2997200" y="2999251"/>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28" name="図 127" descr="アイコン&#10;&#10;自動的に生成された説明">
            <a:extLst>
              <a:ext uri="{FF2B5EF4-FFF2-40B4-BE49-F238E27FC236}">
                <a16:creationId xmlns:a16="http://schemas.microsoft.com/office/drawing/2014/main" id="{CD0D84DB-CAA8-7D46-A922-C1403BE1A842}"/>
              </a:ext>
            </a:extLst>
          </p:cNvPr>
          <p:cNvPicPr>
            <a:picLocks noChangeAspect="1"/>
          </p:cNvPicPr>
          <p:nvPr/>
        </p:nvPicPr>
        <p:blipFill>
          <a:blip r:embed="rId2">
            <a:lum bright="70000" contrast="-70000"/>
          </a:blip>
          <a:stretch>
            <a:fillRect/>
          </a:stretch>
        </p:blipFill>
        <p:spPr>
          <a:xfrm>
            <a:off x="4781623" y="1158540"/>
            <a:ext cx="611529" cy="917294"/>
          </a:xfrm>
          <a:prstGeom prst="rect">
            <a:avLst/>
          </a:prstGeom>
        </p:spPr>
      </p:pic>
      <p:pic>
        <p:nvPicPr>
          <p:cNvPr id="136" name="図 135" descr="アイコン&#10;&#10;自動的に生成された説明">
            <a:extLst>
              <a:ext uri="{FF2B5EF4-FFF2-40B4-BE49-F238E27FC236}">
                <a16:creationId xmlns:a16="http://schemas.microsoft.com/office/drawing/2014/main" id="{3C377099-C947-D445-88A7-C95A8050598E}"/>
              </a:ext>
            </a:extLst>
          </p:cNvPr>
          <p:cNvPicPr>
            <a:picLocks noChangeAspect="1"/>
          </p:cNvPicPr>
          <p:nvPr/>
        </p:nvPicPr>
        <p:blipFill>
          <a:blip r:embed="rId2">
            <a:lum bright="70000" contrast="-70000"/>
          </a:blip>
          <a:stretch>
            <a:fillRect/>
          </a:stretch>
        </p:blipFill>
        <p:spPr>
          <a:xfrm>
            <a:off x="1192199" y="238498"/>
            <a:ext cx="611529" cy="917294"/>
          </a:xfrm>
          <a:prstGeom prst="rect">
            <a:avLst/>
          </a:prstGeom>
        </p:spPr>
      </p:pic>
      <p:pic>
        <p:nvPicPr>
          <p:cNvPr id="151" name="図 150" descr="アイコン&#10;&#10;自動的に生成された説明">
            <a:extLst>
              <a:ext uri="{FF2B5EF4-FFF2-40B4-BE49-F238E27FC236}">
                <a16:creationId xmlns:a16="http://schemas.microsoft.com/office/drawing/2014/main" id="{245F720C-1A11-7243-BEAD-9ADBD9333CD8}"/>
              </a:ext>
            </a:extLst>
          </p:cNvPr>
          <p:cNvPicPr>
            <a:picLocks noChangeAspect="1"/>
          </p:cNvPicPr>
          <p:nvPr/>
        </p:nvPicPr>
        <p:blipFill>
          <a:blip r:embed="rId2">
            <a:lum bright="70000" contrast="-70000"/>
          </a:blip>
          <a:stretch>
            <a:fillRect/>
          </a:stretch>
        </p:blipFill>
        <p:spPr>
          <a:xfrm>
            <a:off x="3619731" y="3008886"/>
            <a:ext cx="611529" cy="917294"/>
          </a:xfrm>
          <a:prstGeom prst="rect">
            <a:avLst/>
          </a:prstGeom>
        </p:spPr>
      </p:pic>
      <p:pic>
        <p:nvPicPr>
          <p:cNvPr id="152" name="図 151" descr="アイコン&#10;&#10;自動的に生成された説明">
            <a:extLst>
              <a:ext uri="{FF2B5EF4-FFF2-40B4-BE49-F238E27FC236}">
                <a16:creationId xmlns:a16="http://schemas.microsoft.com/office/drawing/2014/main" id="{1D6D99EB-342A-D540-8E31-0FE18D9D907D}"/>
              </a:ext>
            </a:extLst>
          </p:cNvPr>
          <p:cNvPicPr>
            <a:picLocks noChangeAspect="1"/>
          </p:cNvPicPr>
          <p:nvPr/>
        </p:nvPicPr>
        <p:blipFill>
          <a:blip r:embed="rId2">
            <a:lum bright="70000" contrast="-70000"/>
          </a:blip>
          <a:stretch>
            <a:fillRect/>
          </a:stretch>
        </p:blipFill>
        <p:spPr>
          <a:xfrm>
            <a:off x="6653324" y="3923053"/>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8345F633-7762-1740-B348-5B49DAF80306}"/>
              </a:ext>
            </a:extLst>
          </p:cNvPr>
          <p:cNvPicPr>
            <a:picLocks noChangeAspect="1"/>
          </p:cNvPicPr>
          <p:nvPr/>
        </p:nvPicPr>
        <p:blipFill>
          <a:blip r:embed="rId2">
            <a:lum bright="70000" contrast="-70000"/>
          </a:blip>
          <a:stretch>
            <a:fillRect/>
          </a:stretch>
        </p:blipFill>
        <p:spPr>
          <a:xfrm>
            <a:off x="9076502" y="2076048"/>
            <a:ext cx="611529" cy="917294"/>
          </a:xfrm>
          <a:prstGeom prst="rect">
            <a:avLst/>
          </a:prstGeom>
        </p:spPr>
      </p:pic>
      <p:pic>
        <p:nvPicPr>
          <p:cNvPr id="154" name="図 153" descr="アイコン&#10;&#10;自動的に生成された説明">
            <a:extLst>
              <a:ext uri="{FF2B5EF4-FFF2-40B4-BE49-F238E27FC236}">
                <a16:creationId xmlns:a16="http://schemas.microsoft.com/office/drawing/2014/main" id="{8F073E3F-2A27-5D4A-9FC2-7EC73F03674A}"/>
              </a:ext>
            </a:extLst>
          </p:cNvPr>
          <p:cNvPicPr>
            <a:picLocks noChangeAspect="1"/>
          </p:cNvPicPr>
          <p:nvPr/>
        </p:nvPicPr>
        <p:blipFill>
          <a:blip r:embed="rId2">
            <a:lum bright="70000" contrast="-70000"/>
          </a:blip>
          <a:stretch>
            <a:fillRect/>
          </a:stretch>
        </p:blipFill>
        <p:spPr>
          <a:xfrm>
            <a:off x="9665423" y="4808877"/>
            <a:ext cx="611529" cy="917294"/>
          </a:xfrm>
          <a:prstGeom prst="rect">
            <a:avLst/>
          </a:prstGeom>
        </p:spPr>
      </p:pic>
      <p:pic>
        <p:nvPicPr>
          <p:cNvPr id="155" name="図 154" descr="アイコン&#10;&#10;自動的に生成された説明">
            <a:extLst>
              <a:ext uri="{FF2B5EF4-FFF2-40B4-BE49-F238E27FC236}">
                <a16:creationId xmlns:a16="http://schemas.microsoft.com/office/drawing/2014/main" id="{5F391270-F666-9F42-A7ED-AA89683D1B02}"/>
              </a:ext>
            </a:extLst>
          </p:cNvPr>
          <p:cNvPicPr>
            <a:picLocks noChangeAspect="1"/>
          </p:cNvPicPr>
          <p:nvPr/>
        </p:nvPicPr>
        <p:blipFill>
          <a:blip r:embed="rId2">
            <a:lum bright="70000" contrast="-70000"/>
          </a:blip>
          <a:stretch>
            <a:fillRect/>
          </a:stretch>
        </p:blipFill>
        <p:spPr>
          <a:xfrm>
            <a:off x="2445593" y="5713181"/>
            <a:ext cx="611529" cy="917294"/>
          </a:xfrm>
          <a:prstGeom prst="rect">
            <a:avLst/>
          </a:prstGeom>
        </p:spPr>
      </p:pic>
    </p:spTree>
    <p:extLst>
      <p:ext uri="{BB962C8B-B14F-4D97-AF65-F5344CB8AC3E}">
        <p14:creationId xmlns:p14="http://schemas.microsoft.com/office/powerpoint/2010/main" val="354363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ice cream</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若松</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ももこ</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HTML</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は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&lt;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div id="app"&gt;&lt;/div&gt;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のみです、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VanillaJS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にハマったので作りました。</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unko</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の応用編です。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味の文字をクリックしてみてください、、！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48790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あいす</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くりーむ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spTree>
    <p:extLst>
      <p:ext uri="{BB962C8B-B14F-4D97-AF65-F5344CB8AC3E}">
        <p14:creationId xmlns:p14="http://schemas.microsoft.com/office/powerpoint/2010/main" val="263134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アイコン が含まれている画像&#10;&#10;自動的に生成された説明">
            <a:extLst>
              <a:ext uri="{FF2B5EF4-FFF2-40B4-BE49-F238E27FC236}">
                <a16:creationId xmlns:a16="http://schemas.microsoft.com/office/drawing/2014/main" id="{604AED9F-C485-C84E-B55B-7D1083233BD9}"/>
              </a:ext>
            </a:extLst>
          </p:cNvPr>
          <p:cNvPicPr>
            <a:picLocks noChangeAspect="1"/>
          </p:cNvPicPr>
          <p:nvPr/>
        </p:nvPicPr>
        <p:blipFill>
          <a:blip r:embed="rId2"/>
          <a:stretch>
            <a:fillRect/>
          </a:stretch>
        </p:blipFill>
        <p:spPr>
          <a:xfrm>
            <a:off x="927100" y="831850"/>
            <a:ext cx="5168900" cy="5194300"/>
          </a:xfrm>
          <a:prstGeom prst="rect">
            <a:avLst/>
          </a:prstGeom>
        </p:spPr>
      </p:pic>
      <p:pic>
        <p:nvPicPr>
          <p:cNvPr id="5" name="図 4" descr="グラフ, じょうごグラフ&#10;&#10;自動的に生成された説明">
            <a:extLst>
              <a:ext uri="{FF2B5EF4-FFF2-40B4-BE49-F238E27FC236}">
                <a16:creationId xmlns:a16="http://schemas.microsoft.com/office/drawing/2014/main" id="{A457D15D-1D22-A14B-B44C-BCA505E7D597}"/>
              </a:ext>
            </a:extLst>
          </p:cNvPr>
          <p:cNvPicPr>
            <a:picLocks noChangeAspect="1"/>
          </p:cNvPicPr>
          <p:nvPr/>
        </p:nvPicPr>
        <p:blipFill rotWithShape="1">
          <a:blip r:embed="rId3"/>
          <a:srcRect l="11519" r="8354"/>
          <a:stretch/>
        </p:blipFill>
        <p:spPr>
          <a:xfrm>
            <a:off x="1498600" y="1444625"/>
            <a:ext cx="4041042" cy="3968750"/>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620C1B97-4C89-EB45-9175-261CE6989328}"/>
              </a:ext>
            </a:extLst>
          </p:cNvPr>
          <p:cNvPicPr>
            <a:picLocks noChangeAspect="1"/>
          </p:cNvPicPr>
          <p:nvPr/>
        </p:nvPicPr>
        <p:blipFill>
          <a:blip r:embed="rId4"/>
          <a:stretch>
            <a:fillRect/>
          </a:stretch>
        </p:blipFill>
        <p:spPr>
          <a:xfrm>
            <a:off x="6385517" y="1930400"/>
            <a:ext cx="51054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006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123658"/>
          </a:xfrm>
          <a:prstGeom prst="rect">
            <a:avLst/>
          </a:prstGeom>
          <a:noFill/>
        </p:spPr>
        <p:txBody>
          <a:bodyPr wrap="square" rtlCol="0">
            <a:spAutoFit/>
          </a:bodyPr>
          <a:lstStyle/>
          <a:p>
            <a:r>
              <a:rPr lang="en-US" altLang="ja-JP" b="1" dirty="0">
                <a:solidFill>
                  <a:schemeClr val="tx1">
                    <a:lumMod val="75000"/>
                    <a:lumOff val="25000"/>
                  </a:schemeClr>
                </a:solidFill>
                <a:latin typeface="Yu Gothic" panose="020B0400000000000000" pitchFamily="34" charset="-128"/>
                <a:ea typeface="Yu Gothic" panose="020B0400000000000000" pitchFamily="34" charset="-128"/>
              </a:rPr>
              <a:t>SYAKYO GOODBYE!BORN-KNOW</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在学中のキャンバスの課題 マウスを使って般若心経を写経できるツール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91485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しゃきょう</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　　ぐっばい　　ぼん　　　のう</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9E014683-B62B-F046-AEB0-FE2F54B10B88}"/>
              </a:ext>
            </a:extLst>
          </p:cNvPr>
          <p:cNvPicPr>
            <a:picLocks noChangeAspect="1"/>
          </p:cNvPicPr>
          <p:nvPr/>
        </p:nvPicPr>
        <p:blipFill>
          <a:blip r:embed="rId3"/>
          <a:stretch>
            <a:fillRect/>
          </a:stretch>
        </p:blipFill>
        <p:spPr>
          <a:xfrm>
            <a:off x="6990642" y="1527632"/>
            <a:ext cx="1702935" cy="1702935"/>
          </a:xfrm>
          <a:prstGeom prst="rect">
            <a:avLst/>
          </a:prstGeom>
        </p:spPr>
      </p:pic>
    </p:spTree>
    <p:extLst>
      <p:ext uri="{BB962C8B-B14F-4D97-AF65-F5344CB8AC3E}">
        <p14:creationId xmlns:p14="http://schemas.microsoft.com/office/powerpoint/2010/main" val="390622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図形, 正方形&#10;&#10;自動的に生成された説明">
            <a:extLst>
              <a:ext uri="{FF2B5EF4-FFF2-40B4-BE49-F238E27FC236}">
                <a16:creationId xmlns:a16="http://schemas.microsoft.com/office/drawing/2014/main" id="{5D9890AD-6A0E-BA4F-BD40-B96AB8E9E455}"/>
              </a:ext>
            </a:extLst>
          </p:cNvPr>
          <p:cNvPicPr>
            <a:picLocks noChangeAspect="1"/>
          </p:cNvPicPr>
          <p:nvPr/>
        </p:nvPicPr>
        <p:blipFill>
          <a:blip r:embed="rId2"/>
          <a:stretch>
            <a:fillRect/>
          </a:stretch>
        </p:blipFill>
        <p:spPr>
          <a:xfrm>
            <a:off x="914400" y="1250701"/>
            <a:ext cx="5181600" cy="4356597"/>
          </a:xfrm>
          <a:prstGeom prst="rect">
            <a:avLst/>
          </a:prstGeom>
        </p:spPr>
      </p:pic>
      <p:pic>
        <p:nvPicPr>
          <p:cNvPr id="5" name="図 4" descr="図形 が含まれている画像&#10;&#10;自動的に生成された説明">
            <a:extLst>
              <a:ext uri="{FF2B5EF4-FFF2-40B4-BE49-F238E27FC236}">
                <a16:creationId xmlns:a16="http://schemas.microsoft.com/office/drawing/2014/main" id="{D43F5D97-88DA-1940-9F9D-442EB955D01D}"/>
              </a:ext>
            </a:extLst>
          </p:cNvPr>
          <p:cNvPicPr>
            <a:picLocks noChangeAspect="1"/>
          </p:cNvPicPr>
          <p:nvPr/>
        </p:nvPicPr>
        <p:blipFill rotWithShape="1">
          <a:blip r:embed="rId3"/>
          <a:srcRect l="8317" t="7186" r="8699" b="4128"/>
          <a:stretch/>
        </p:blipFill>
        <p:spPr>
          <a:xfrm>
            <a:off x="1873359" y="2314683"/>
            <a:ext cx="3335266" cy="2228634"/>
          </a:xfrm>
          <a:prstGeom prst="rect">
            <a:avLst/>
          </a:prstGeom>
        </p:spPr>
      </p:pic>
      <p:pic>
        <p:nvPicPr>
          <p:cNvPr id="7" name="図 6" descr="QR コード が含まれている画像&#10;&#10;自動的に生成された説明">
            <a:extLst>
              <a:ext uri="{FF2B5EF4-FFF2-40B4-BE49-F238E27FC236}">
                <a16:creationId xmlns:a16="http://schemas.microsoft.com/office/drawing/2014/main" id="{8967FD01-6F22-3940-8626-D35D3C58105A}"/>
              </a:ext>
            </a:extLst>
          </p:cNvPr>
          <p:cNvPicPr>
            <a:picLocks noChangeAspect="1"/>
          </p:cNvPicPr>
          <p:nvPr/>
        </p:nvPicPr>
        <p:blipFill>
          <a:blip r:embed="rId4"/>
          <a:stretch>
            <a:fillRect/>
          </a:stretch>
        </p:blipFill>
        <p:spPr>
          <a:xfrm>
            <a:off x="6556235" y="1917700"/>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39575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TotalTime>
  <Words>616</Words>
  <Application>Microsoft Macintosh PowerPoint</Application>
  <PresentationFormat>ワイド画面</PresentationFormat>
  <Paragraphs>78</Paragraphs>
  <Slides>21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Hiragino Kaku Gothic Pro W3</vt:lpstr>
      <vt:lpstr>游ゴシック</vt:lpstr>
      <vt:lpstr>游ゴシック</vt:lpstr>
      <vt:lpstr>游ゴシック Light</vt:lpstr>
      <vt:lpstr>Yu Mincho</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KOISHI DAISUKE</dc:creator>
  <cp:lastModifiedBy>KOISHI DAISUKE</cp:lastModifiedBy>
  <cp:revision>4</cp:revision>
  <dcterms:created xsi:type="dcterms:W3CDTF">2022-01-01T07:36:13Z</dcterms:created>
  <dcterms:modified xsi:type="dcterms:W3CDTF">2022-01-02T14:17:10Z</dcterms:modified>
</cp:coreProperties>
</file>